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9"/>
  </p:notesMasterIdLst>
  <p:sldIdLst>
    <p:sldId id="256" r:id="rId2"/>
    <p:sldId id="257" r:id="rId3"/>
    <p:sldId id="258" r:id="rId4"/>
    <p:sldId id="259" r:id="rId5"/>
    <p:sldId id="260" r:id="rId6"/>
    <p:sldId id="261" r:id="rId7"/>
    <p:sldId id="262" r:id="rId8"/>
    <p:sldId id="263" r:id="rId9"/>
    <p:sldId id="265" r:id="rId10"/>
    <p:sldId id="264"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95" r:id="rId32"/>
    <p:sldId id="286" r:id="rId33"/>
    <p:sldId id="287" r:id="rId34"/>
    <p:sldId id="288" r:id="rId35"/>
    <p:sldId id="289" r:id="rId36"/>
    <p:sldId id="290" r:id="rId37"/>
    <p:sldId id="291" r:id="rId38"/>
    <p:sldId id="292" r:id="rId39"/>
    <p:sldId id="293" r:id="rId40"/>
    <p:sldId id="294" r:id="rId41"/>
    <p:sldId id="296" r:id="rId42"/>
    <p:sldId id="297" r:id="rId43"/>
    <p:sldId id="298" r:id="rId44"/>
    <p:sldId id="299" r:id="rId45"/>
    <p:sldId id="300" r:id="rId46"/>
    <p:sldId id="301" r:id="rId47"/>
    <p:sldId id="302" r:id="rId48"/>
    <p:sldId id="303" r:id="rId49"/>
    <p:sldId id="305" r:id="rId50"/>
    <p:sldId id="304" r:id="rId51"/>
    <p:sldId id="306" r:id="rId52"/>
    <p:sldId id="307" r:id="rId53"/>
    <p:sldId id="308" r:id="rId54"/>
    <p:sldId id="309" r:id="rId55"/>
    <p:sldId id="310" r:id="rId56"/>
    <p:sldId id="311" r:id="rId57"/>
    <p:sldId id="312" r:id="rId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52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964"/>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1EB622F-92D6-44ED-9E61-4651C64C2A57}" type="datetimeFigureOut">
              <a:rPr lang="en-CA" smtClean="0"/>
              <a:pPr/>
              <a:t>17/01/2012</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CB7CD9-E0C5-47A9-8492-219577048105}" type="slidenum">
              <a:rPr lang="en-CA" smtClean="0"/>
              <a:pPr/>
              <a:t>‹#›</a:t>
            </a:fld>
            <a:endParaRPr lang="en-CA"/>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ound Diagonal Corner Rectangle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Title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0" name="Date Placeholder 9"/>
          <p:cNvSpPr>
            <a:spLocks noGrp="1"/>
          </p:cNvSpPr>
          <p:nvPr>
            <p:ph type="dt" sz="half" idx="10"/>
          </p:nvPr>
        </p:nvSpPr>
        <p:spPr>
          <a:xfrm>
            <a:off x="5562600" y="6509004"/>
            <a:ext cx="3002280" cy="274320"/>
          </a:xfrm>
        </p:spPr>
        <p:txBody>
          <a:bodyPr vert="horz" rtlCol="0"/>
          <a:lstStyle>
            <a:extLst/>
          </a:lstStyle>
          <a:p>
            <a:fld id="{8BF0644B-1F8A-4726-8FE4-7CFD70B38BAA}" type="datetimeFigureOut">
              <a:rPr lang="en-CA" smtClean="0"/>
              <a:pPr/>
              <a:t>17/01/2012</a:t>
            </a:fld>
            <a:endParaRPr lang="en-CA"/>
          </a:p>
        </p:txBody>
      </p:sp>
      <p:sp>
        <p:nvSpPr>
          <p:cNvPr id="11" name="Slide Number Placeholder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7F398843-70C2-474B-B9D4-B0B4BA9805EB}" type="slidenum">
              <a:rPr lang="en-CA" smtClean="0"/>
              <a:pPr/>
              <a:t>‹#›</a:t>
            </a:fld>
            <a:endParaRPr lang="en-CA"/>
          </a:p>
        </p:txBody>
      </p:sp>
      <p:sp>
        <p:nvSpPr>
          <p:cNvPr id="12" name="Footer Placeholder 11"/>
          <p:cNvSpPr>
            <a:spLocks noGrp="1"/>
          </p:cNvSpPr>
          <p:nvPr>
            <p:ph type="ftr" sz="quarter" idx="12"/>
          </p:nvPr>
        </p:nvSpPr>
        <p:spPr>
          <a:xfrm>
            <a:off x="1600200" y="6509004"/>
            <a:ext cx="3907464" cy="274320"/>
          </a:xfrm>
        </p:spPr>
        <p:txBody>
          <a:bodyPr vert="horz" rtlCol="0"/>
          <a:lstStyle>
            <a:extLst/>
          </a:lstStyle>
          <a:p>
            <a:endParaRPr lang="en-C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BF0644B-1F8A-4726-8FE4-7CFD70B38BAA}" type="datetimeFigureOut">
              <a:rPr lang="en-CA" smtClean="0"/>
              <a:pPr/>
              <a:t>17/01/2012</a:t>
            </a:fld>
            <a:endParaRPr lang="en-CA"/>
          </a:p>
        </p:txBody>
      </p:sp>
      <p:sp>
        <p:nvSpPr>
          <p:cNvPr id="5" name="Footer Placeholder 4"/>
          <p:cNvSpPr>
            <a:spLocks noGrp="1"/>
          </p:cNvSpPr>
          <p:nvPr>
            <p:ph type="ftr" sz="quarter" idx="11"/>
          </p:nvPr>
        </p:nvSpPr>
        <p:spPr/>
        <p:txBody>
          <a:bodyPr/>
          <a:lstStyle>
            <a:extLst/>
          </a:lstStyle>
          <a:p>
            <a:endParaRPr lang="en-CA"/>
          </a:p>
        </p:txBody>
      </p:sp>
      <p:sp>
        <p:nvSpPr>
          <p:cNvPr id="6" name="Slide Number Placeholder 5"/>
          <p:cNvSpPr>
            <a:spLocks noGrp="1"/>
          </p:cNvSpPr>
          <p:nvPr>
            <p:ph type="sldNum" sz="quarter" idx="12"/>
          </p:nvPr>
        </p:nvSpPr>
        <p:spPr/>
        <p:txBody>
          <a:bodyPr/>
          <a:lstStyle>
            <a:extLst/>
          </a:lstStyle>
          <a:p>
            <a:fld id="{7F398843-70C2-474B-B9D4-B0B4BA9805EB}" type="slidenum">
              <a:rPr lang="en-CA" smtClean="0"/>
              <a:pPr/>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lgn="l">
              <a:defRPr/>
            </a:lvl1pPr>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BF0644B-1F8A-4726-8FE4-7CFD70B38BAA}" type="datetimeFigureOut">
              <a:rPr lang="en-CA" smtClean="0"/>
              <a:pPr/>
              <a:t>17/01/2012</a:t>
            </a:fld>
            <a:endParaRPr lang="en-CA"/>
          </a:p>
        </p:txBody>
      </p:sp>
      <p:sp>
        <p:nvSpPr>
          <p:cNvPr id="5" name="Footer Placeholder 4"/>
          <p:cNvSpPr>
            <a:spLocks noGrp="1"/>
          </p:cNvSpPr>
          <p:nvPr>
            <p:ph type="ftr" sz="quarter" idx="11"/>
          </p:nvPr>
        </p:nvSpPr>
        <p:spPr/>
        <p:txBody>
          <a:bodyPr/>
          <a:lstStyle>
            <a:extLst/>
          </a:lstStyle>
          <a:p>
            <a:endParaRPr lang="en-CA"/>
          </a:p>
        </p:txBody>
      </p:sp>
      <p:sp>
        <p:nvSpPr>
          <p:cNvPr id="6" name="Slide Number Placeholder 5"/>
          <p:cNvSpPr>
            <a:spLocks noGrp="1"/>
          </p:cNvSpPr>
          <p:nvPr>
            <p:ph type="sldNum" sz="quarter" idx="12"/>
          </p:nvPr>
        </p:nvSpPr>
        <p:spPr/>
        <p:txBody>
          <a:bodyPr/>
          <a:lstStyle>
            <a:extLst/>
          </a:lstStyle>
          <a:p>
            <a:fld id="{7F398843-70C2-474B-B9D4-B0B4BA9805EB}" type="slidenum">
              <a:rPr lang="en-CA" smtClean="0"/>
              <a:pPr/>
              <a:t>‹#›</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BF0644B-1F8A-4726-8FE4-7CFD70B38BAA}" type="datetimeFigureOut">
              <a:rPr lang="en-CA" smtClean="0"/>
              <a:pPr/>
              <a:t>17/01/2012</a:t>
            </a:fld>
            <a:endParaRPr lang="en-CA"/>
          </a:p>
        </p:txBody>
      </p:sp>
      <p:sp>
        <p:nvSpPr>
          <p:cNvPr id="5" name="Footer Placeholder 4"/>
          <p:cNvSpPr>
            <a:spLocks noGrp="1"/>
          </p:cNvSpPr>
          <p:nvPr>
            <p:ph type="ftr" sz="quarter" idx="11"/>
          </p:nvPr>
        </p:nvSpPr>
        <p:spPr/>
        <p:txBody>
          <a:bodyPr/>
          <a:lstStyle>
            <a:extLst/>
          </a:lstStyle>
          <a:p>
            <a:endParaRPr lang="en-CA"/>
          </a:p>
        </p:txBody>
      </p:sp>
      <p:sp>
        <p:nvSpPr>
          <p:cNvPr id="6" name="Slide Number Placeholder 5"/>
          <p:cNvSpPr>
            <a:spLocks noGrp="1"/>
          </p:cNvSpPr>
          <p:nvPr>
            <p:ph type="sldNum" sz="quarter" idx="12"/>
          </p:nvPr>
        </p:nvSpPr>
        <p:spPr/>
        <p:txBody>
          <a:bodyPr/>
          <a:lstStyle>
            <a:extLst/>
          </a:lstStyle>
          <a:p>
            <a:fld id="{7F398843-70C2-474B-B9D4-B0B4BA9805EB}" type="slidenum">
              <a:rPr lang="en-CA" smtClean="0"/>
              <a:pPr/>
              <a:t>‹#›</a:t>
            </a:fld>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7" name="Rectangle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a:xfrm>
            <a:off x="5562600" y="6513670"/>
            <a:ext cx="3002280" cy="274320"/>
          </a:xfrm>
        </p:spPr>
        <p:txBody>
          <a:bodyPr vert="horz" rtlCol="0"/>
          <a:lstStyle>
            <a:extLst/>
          </a:lstStyle>
          <a:p>
            <a:fld id="{8BF0644B-1F8A-4726-8FE4-7CFD70B38BAA}" type="datetimeFigureOut">
              <a:rPr lang="en-CA" smtClean="0"/>
              <a:pPr/>
              <a:t>17/01/2012</a:t>
            </a:fld>
            <a:endParaRPr lang="en-CA"/>
          </a:p>
        </p:txBody>
      </p:sp>
      <p:sp>
        <p:nvSpPr>
          <p:cNvPr id="9" name="Slide Number Placeholder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7F398843-70C2-474B-B9D4-B0B4BA9805EB}" type="slidenum">
              <a:rPr lang="en-CA" smtClean="0"/>
              <a:pPr/>
              <a:t>‹#›</a:t>
            </a:fld>
            <a:endParaRPr lang="en-CA"/>
          </a:p>
        </p:txBody>
      </p:sp>
      <p:sp>
        <p:nvSpPr>
          <p:cNvPr id="10" name="Footer Placeholder 9"/>
          <p:cNvSpPr>
            <a:spLocks noGrp="1"/>
          </p:cNvSpPr>
          <p:nvPr>
            <p:ph type="ftr" sz="quarter" idx="12"/>
          </p:nvPr>
        </p:nvSpPr>
        <p:spPr>
          <a:xfrm>
            <a:off x="1600200" y="6513670"/>
            <a:ext cx="3907464" cy="274320"/>
          </a:xfrm>
        </p:spPr>
        <p:txBody>
          <a:bodyPr vert="horz" rtlCol="0"/>
          <a:lstStyle>
            <a:extLst/>
          </a:lstStyle>
          <a:p>
            <a:endParaRPr lang="en-CA"/>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BF0644B-1F8A-4726-8FE4-7CFD70B38BAA}" type="datetimeFigureOut">
              <a:rPr lang="en-CA" smtClean="0"/>
              <a:pPr/>
              <a:t>17/01/2012</a:t>
            </a:fld>
            <a:endParaRPr lang="en-CA"/>
          </a:p>
        </p:txBody>
      </p:sp>
      <p:sp>
        <p:nvSpPr>
          <p:cNvPr id="6" name="Footer Placeholder 5"/>
          <p:cNvSpPr>
            <a:spLocks noGrp="1"/>
          </p:cNvSpPr>
          <p:nvPr>
            <p:ph type="ftr" sz="quarter" idx="11"/>
          </p:nvPr>
        </p:nvSpPr>
        <p:spPr/>
        <p:txBody>
          <a:bodyPr/>
          <a:lstStyle>
            <a:extLst/>
          </a:lstStyle>
          <a:p>
            <a:endParaRPr lang="en-CA"/>
          </a:p>
        </p:txBody>
      </p:sp>
      <p:sp>
        <p:nvSpPr>
          <p:cNvPr id="7" name="Slide Number Placeholder 6"/>
          <p:cNvSpPr>
            <a:spLocks noGrp="1"/>
          </p:cNvSpPr>
          <p:nvPr>
            <p:ph type="sldNum" sz="quarter" idx="12"/>
          </p:nvPr>
        </p:nvSpPr>
        <p:spPr>
          <a:xfrm>
            <a:off x="8641080" y="6514568"/>
            <a:ext cx="464288" cy="274320"/>
          </a:xfrm>
        </p:spPr>
        <p:txBody>
          <a:bodyPr/>
          <a:lstStyle>
            <a:extLst/>
          </a:lstStyle>
          <a:p>
            <a:fld id="{7F398843-70C2-474B-B9D4-B0B4BA9805EB}" type="slidenum">
              <a:rPr lang="en-CA" smtClean="0"/>
              <a:pPr/>
              <a:t>‹#›</a:t>
            </a:fld>
            <a:endParaRPr lang="en-CA"/>
          </a:p>
        </p:txBody>
      </p:sp>
      <p:sp>
        <p:nvSpPr>
          <p:cNvPr id="10" name="Rectangle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Rectangle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Title 1"/>
          <p:cNvSpPr>
            <a:spLocks noGrp="1"/>
          </p:cNvSpPr>
          <p:nvPr>
            <p:ph type="title"/>
          </p:nvPr>
        </p:nvSpPr>
        <p:spPr>
          <a:xfrm>
            <a:off x="457200" y="251948"/>
            <a:ext cx="8229600"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BF0644B-1F8A-4726-8FE4-7CFD70B38BAA}" type="datetimeFigureOut">
              <a:rPr lang="en-CA" smtClean="0"/>
              <a:pPr/>
              <a:t>17/01/2012</a:t>
            </a:fld>
            <a:endParaRPr lang="en-CA"/>
          </a:p>
        </p:txBody>
      </p:sp>
      <p:sp>
        <p:nvSpPr>
          <p:cNvPr id="8" name="Footer Placeholder 7"/>
          <p:cNvSpPr>
            <a:spLocks noGrp="1"/>
          </p:cNvSpPr>
          <p:nvPr>
            <p:ph type="ftr" sz="quarter" idx="11"/>
          </p:nvPr>
        </p:nvSpPr>
        <p:spPr/>
        <p:txBody>
          <a:bodyPr/>
          <a:lstStyle>
            <a:extLst/>
          </a:lstStyle>
          <a:p>
            <a:endParaRPr lang="en-CA"/>
          </a:p>
        </p:txBody>
      </p:sp>
      <p:sp>
        <p:nvSpPr>
          <p:cNvPr id="9" name="Slide Number Placeholder 8"/>
          <p:cNvSpPr>
            <a:spLocks noGrp="1"/>
          </p:cNvSpPr>
          <p:nvPr>
            <p:ph type="sldNum" sz="quarter" idx="12"/>
          </p:nvPr>
        </p:nvSpPr>
        <p:spPr>
          <a:xfrm>
            <a:off x="8641080" y="6514568"/>
            <a:ext cx="464288" cy="274320"/>
          </a:xfrm>
        </p:spPr>
        <p:txBody>
          <a:bodyPr/>
          <a:lstStyle>
            <a:extLst/>
          </a:lstStyle>
          <a:p>
            <a:fld id="{7F398843-70C2-474B-B9D4-B0B4BA9805EB}" type="slidenum">
              <a:rPr lang="en-CA" smtClean="0"/>
              <a:pPr/>
              <a:t>‹#›</a:t>
            </a:fld>
            <a:endParaRPr lang="en-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53218"/>
            <a:ext cx="8229600"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8BF0644B-1F8A-4726-8FE4-7CFD70B38BAA}" type="datetimeFigureOut">
              <a:rPr lang="en-CA" smtClean="0"/>
              <a:pPr/>
              <a:t>17/01/2012</a:t>
            </a:fld>
            <a:endParaRPr lang="en-CA"/>
          </a:p>
        </p:txBody>
      </p:sp>
      <p:sp>
        <p:nvSpPr>
          <p:cNvPr id="4" name="Footer Placeholder 3"/>
          <p:cNvSpPr>
            <a:spLocks noGrp="1"/>
          </p:cNvSpPr>
          <p:nvPr>
            <p:ph type="ftr" sz="quarter" idx="11"/>
          </p:nvPr>
        </p:nvSpPr>
        <p:spPr/>
        <p:txBody>
          <a:bodyPr/>
          <a:lstStyle>
            <a:extLst/>
          </a:lstStyle>
          <a:p>
            <a:endParaRPr lang="en-CA"/>
          </a:p>
        </p:txBody>
      </p:sp>
      <p:sp>
        <p:nvSpPr>
          <p:cNvPr id="5" name="Slide Number Placeholder 4"/>
          <p:cNvSpPr>
            <a:spLocks noGrp="1"/>
          </p:cNvSpPr>
          <p:nvPr>
            <p:ph type="sldNum" sz="quarter" idx="12"/>
          </p:nvPr>
        </p:nvSpPr>
        <p:spPr/>
        <p:txBody>
          <a:bodyPr/>
          <a:lstStyle>
            <a:extLst/>
          </a:lstStyle>
          <a:p>
            <a:fld id="{7F398843-70C2-474B-B9D4-B0B4BA9805EB}" type="slidenum">
              <a:rPr lang="en-CA" smtClean="0"/>
              <a:pPr/>
              <a:t>‹#›</a:t>
            </a:fld>
            <a:endParaRPr lang="en-CA"/>
          </a:p>
        </p:txBody>
      </p:sp>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8BF0644B-1F8A-4726-8FE4-7CFD70B38BAA}" type="datetimeFigureOut">
              <a:rPr lang="en-CA" smtClean="0"/>
              <a:pPr/>
              <a:t>17/01/2012</a:t>
            </a:fld>
            <a:endParaRPr lang="en-CA"/>
          </a:p>
        </p:txBody>
      </p:sp>
      <p:sp>
        <p:nvSpPr>
          <p:cNvPr id="3" name="Footer Placeholder 2"/>
          <p:cNvSpPr>
            <a:spLocks noGrp="1"/>
          </p:cNvSpPr>
          <p:nvPr>
            <p:ph type="ftr" sz="quarter" idx="11"/>
          </p:nvPr>
        </p:nvSpPr>
        <p:spPr/>
        <p:txBody>
          <a:bodyPr/>
          <a:lstStyle>
            <a:extLst/>
          </a:lstStyle>
          <a:p>
            <a:endParaRPr lang="en-CA"/>
          </a:p>
        </p:txBody>
      </p:sp>
      <p:sp>
        <p:nvSpPr>
          <p:cNvPr id="4" name="Slide Number Placeholder 3"/>
          <p:cNvSpPr>
            <a:spLocks noGrp="1"/>
          </p:cNvSpPr>
          <p:nvPr>
            <p:ph type="sldNum" sz="quarter" idx="12"/>
          </p:nvPr>
        </p:nvSpPr>
        <p:spPr/>
        <p:txBody>
          <a:bodyPr/>
          <a:lstStyle>
            <a:extLst/>
          </a:lstStyle>
          <a:p>
            <a:fld id="{7F398843-70C2-474B-B9D4-B0B4BA9805EB}" type="slidenum">
              <a:rPr lang="en-CA" smtClean="0"/>
              <a:pPr/>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963136" y="304800"/>
            <a:ext cx="3931920" cy="762000"/>
          </a:xfrm>
        </p:spPr>
        <p:txBody>
          <a:bodyPr anchor="b"/>
          <a:lstStyle>
            <a:lvl1pPr marL="0" algn="r">
              <a:buNone/>
              <a:defRPr sz="2000" b="1"/>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9" name="Date Placeholder 8"/>
          <p:cNvSpPr>
            <a:spLocks noGrp="1"/>
          </p:cNvSpPr>
          <p:nvPr>
            <p:ph type="dt" sz="half" idx="10"/>
          </p:nvPr>
        </p:nvSpPr>
        <p:spPr>
          <a:xfrm>
            <a:off x="5562600" y="6513670"/>
            <a:ext cx="3002280" cy="274320"/>
          </a:xfrm>
        </p:spPr>
        <p:txBody>
          <a:bodyPr vert="horz" rtlCol="0"/>
          <a:lstStyle>
            <a:extLst/>
          </a:lstStyle>
          <a:p>
            <a:fld id="{8BF0644B-1F8A-4726-8FE4-7CFD70B38BAA}" type="datetimeFigureOut">
              <a:rPr lang="en-CA" smtClean="0"/>
              <a:pPr/>
              <a:t>17/01/2012</a:t>
            </a:fld>
            <a:endParaRPr lang="en-CA"/>
          </a:p>
        </p:txBody>
      </p:sp>
      <p:sp>
        <p:nvSpPr>
          <p:cNvPr id="10" name="Slide Number Placeholder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7F398843-70C2-474B-B9D4-B0B4BA9805EB}" type="slidenum">
              <a:rPr lang="en-CA" smtClean="0"/>
              <a:pPr/>
              <a:t>‹#›</a:t>
            </a:fld>
            <a:endParaRPr lang="en-CA"/>
          </a:p>
        </p:txBody>
      </p:sp>
      <p:sp>
        <p:nvSpPr>
          <p:cNvPr id="11" name="Footer Placeholder 10"/>
          <p:cNvSpPr>
            <a:spLocks noGrp="1"/>
          </p:cNvSpPr>
          <p:nvPr>
            <p:ph type="ftr" sz="quarter" idx="12"/>
          </p:nvPr>
        </p:nvSpPr>
        <p:spPr>
          <a:xfrm>
            <a:off x="1600200" y="6513670"/>
            <a:ext cx="3907464" cy="274320"/>
          </a:xfrm>
        </p:spPr>
        <p:txBody>
          <a:bodyPr vert="horz" rtlCol="0"/>
          <a:lstStyle>
            <a:extLst/>
          </a:lstStyle>
          <a:p>
            <a:endParaRPr lang="en-CA"/>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0443" y="4724400"/>
            <a:ext cx="5486400" cy="664536"/>
          </a:xfrm>
        </p:spPr>
        <p:txBody>
          <a:bodyPr anchor="b"/>
          <a:lstStyle>
            <a:lvl1pPr marL="0" algn="r">
              <a:buNone/>
              <a:defRPr sz="2000" b="1"/>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13" name="Picture Placeholder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8" name="Date Placeholder 7"/>
          <p:cNvSpPr>
            <a:spLocks noGrp="1"/>
          </p:cNvSpPr>
          <p:nvPr>
            <p:ph type="dt" sz="half" idx="10"/>
          </p:nvPr>
        </p:nvSpPr>
        <p:spPr>
          <a:xfrm>
            <a:off x="5562600" y="6509004"/>
            <a:ext cx="3002280" cy="274320"/>
          </a:xfrm>
        </p:spPr>
        <p:txBody>
          <a:bodyPr vert="horz" rtlCol="0"/>
          <a:lstStyle>
            <a:extLst/>
          </a:lstStyle>
          <a:p>
            <a:fld id="{8BF0644B-1F8A-4726-8FE4-7CFD70B38BAA}" type="datetimeFigureOut">
              <a:rPr lang="en-CA" smtClean="0"/>
              <a:pPr/>
              <a:t>17/01/2012</a:t>
            </a:fld>
            <a:endParaRPr lang="en-CA"/>
          </a:p>
        </p:txBody>
      </p:sp>
      <p:sp>
        <p:nvSpPr>
          <p:cNvPr id="9" name="Slide Number Placeholder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7F398843-70C2-474B-B9D4-B0B4BA9805EB}" type="slidenum">
              <a:rPr lang="en-CA" smtClean="0"/>
              <a:pPr/>
              <a:t>‹#›</a:t>
            </a:fld>
            <a:endParaRPr lang="en-CA"/>
          </a:p>
        </p:txBody>
      </p:sp>
      <p:sp>
        <p:nvSpPr>
          <p:cNvPr id="10" name="Footer Placeholder 9"/>
          <p:cNvSpPr>
            <a:spLocks noGrp="1"/>
          </p:cNvSpPr>
          <p:nvPr>
            <p:ph type="ftr" sz="quarter" idx="12"/>
          </p:nvPr>
        </p:nvSpPr>
        <p:spPr>
          <a:xfrm>
            <a:off x="1600200" y="6509004"/>
            <a:ext cx="3907464" cy="274320"/>
          </a:xfrm>
        </p:spPr>
        <p:txBody>
          <a:bodyPr vert="horz" rtlCol="0"/>
          <a:lstStyle>
            <a:extLst/>
          </a:lstStyle>
          <a:p>
            <a:endParaRPr lang="en-C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und Diagonal Corner Rectangle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Footer Placeholder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en-CA"/>
          </a:p>
        </p:txBody>
      </p:sp>
      <p:sp>
        <p:nvSpPr>
          <p:cNvPr id="14" name="Date Placeholder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8BF0644B-1F8A-4726-8FE4-7CFD70B38BAA}" type="datetimeFigureOut">
              <a:rPr lang="en-CA" smtClean="0"/>
              <a:pPr/>
              <a:t>17/01/2012</a:t>
            </a:fld>
            <a:endParaRPr lang="en-CA"/>
          </a:p>
        </p:txBody>
      </p:sp>
      <p:sp>
        <p:nvSpPr>
          <p:cNvPr id="23" name="Slide Number Placeholder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7F398843-70C2-474B-B9D4-B0B4BA9805EB}" type="slidenum">
              <a:rPr lang="en-CA" smtClean="0"/>
              <a:pPr/>
              <a:t>‹#›</a:t>
            </a:fld>
            <a:endParaRPr lang="en-CA"/>
          </a:p>
        </p:txBody>
      </p:sp>
      <p:sp>
        <p:nvSpPr>
          <p:cNvPr id="22" name="Title Placeholder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pPr algn="l"/>
            <a:r>
              <a:rPr lang="en-CA" sz="7200" dirty="0" smtClean="0"/>
              <a:t>Playing Grown-Up</a:t>
            </a:r>
            <a:endParaRPr lang="en-CA" sz="7200" dirty="0"/>
          </a:p>
        </p:txBody>
      </p:sp>
      <p:sp>
        <p:nvSpPr>
          <p:cNvPr id="3" name="Subtitle 2"/>
          <p:cNvSpPr>
            <a:spLocks noGrp="1"/>
          </p:cNvSpPr>
          <p:nvPr>
            <p:ph type="subTitle" idx="1"/>
          </p:nvPr>
        </p:nvSpPr>
        <p:spPr>
          <a:xfrm>
            <a:off x="395536" y="2852936"/>
            <a:ext cx="8496944" cy="1752600"/>
          </a:xfrm>
        </p:spPr>
        <p:txBody>
          <a:bodyPr>
            <a:normAutofit/>
          </a:bodyPr>
          <a:lstStyle/>
          <a:p>
            <a:pPr algn="l"/>
            <a:r>
              <a:rPr lang="en-CA" dirty="0" smtClean="0"/>
              <a:t>Discussion</a:t>
            </a:r>
          </a:p>
          <a:p>
            <a:pPr algn="l"/>
            <a:r>
              <a:rPr lang="en-CA" sz="2000" dirty="0" smtClean="0"/>
              <a:t>Pages 200-285</a:t>
            </a:r>
          </a:p>
          <a:p>
            <a:pPr algn="l"/>
            <a:r>
              <a:rPr lang="en-CA" sz="2000" i="1" dirty="0" smtClean="0"/>
              <a:t>Lullabies for Little Criminals </a:t>
            </a:r>
            <a:r>
              <a:rPr lang="en-CA" sz="2000" dirty="0" smtClean="0"/>
              <a:t>by Heather O’Neill</a:t>
            </a:r>
          </a:p>
          <a:p>
            <a:pPr algn="l"/>
            <a:r>
              <a:rPr lang="en-CA" sz="2000" dirty="0" smtClean="0"/>
              <a:t>Mr. Wilson - LMAC - 2012</a:t>
            </a:r>
            <a:endParaRPr lang="en-CA" sz="2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9552" y="548680"/>
            <a:ext cx="7920880" cy="5632311"/>
          </a:xfrm>
          <a:prstGeom prst="rect">
            <a:avLst/>
          </a:prstGeom>
          <a:noFill/>
        </p:spPr>
        <p:txBody>
          <a:bodyPr wrap="square" rtlCol="0">
            <a:spAutoFit/>
          </a:bodyPr>
          <a:lstStyle/>
          <a:p>
            <a:r>
              <a:rPr lang="en-CA" sz="4000" dirty="0" smtClean="0"/>
              <a:t>I looked in the cabinet mirror and told myself that it didn’t matter. So I believed my reflection, since there was no one else telling me what to do. I filled the bathtub with hot water and the mirror became fogged up and I couldn’t see myself in it anymore. (210)</a:t>
            </a:r>
            <a:endParaRPr lang="en-CA" sz="4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1772816"/>
            <a:ext cx="7920880" cy="3046988"/>
          </a:xfrm>
          <a:prstGeom prst="rect">
            <a:avLst/>
          </a:prstGeom>
          <a:noFill/>
        </p:spPr>
        <p:txBody>
          <a:bodyPr wrap="square" rtlCol="0">
            <a:spAutoFit/>
          </a:bodyPr>
          <a:lstStyle/>
          <a:p>
            <a:r>
              <a:rPr lang="en-CA" sz="4800" dirty="0" smtClean="0"/>
              <a:t>I was hurting Jules and Jules was hurting me...We were both just lonely drifters. (211)</a:t>
            </a:r>
            <a:endParaRPr lang="en-CA" sz="4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1988840"/>
            <a:ext cx="7920880" cy="2308324"/>
          </a:xfrm>
          <a:prstGeom prst="rect">
            <a:avLst/>
          </a:prstGeom>
          <a:noFill/>
        </p:spPr>
        <p:txBody>
          <a:bodyPr wrap="square" rtlCol="0">
            <a:spAutoFit/>
          </a:bodyPr>
          <a:lstStyle/>
          <a:p>
            <a:r>
              <a:rPr lang="en-CA" sz="4800" dirty="0" smtClean="0"/>
              <a:t>I could no longer be afraid of the things children were afraid of. (212)</a:t>
            </a:r>
          </a:p>
        </p:txBody>
      </p:sp>
      <p:sp>
        <p:nvSpPr>
          <p:cNvPr id="3" name="Rectangle 2"/>
          <p:cNvSpPr/>
          <p:nvPr/>
        </p:nvSpPr>
        <p:spPr>
          <a:xfrm>
            <a:off x="611560" y="4437112"/>
            <a:ext cx="7821372"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Childhood - Adulthood</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1844824"/>
            <a:ext cx="7920880" cy="2554545"/>
          </a:xfrm>
          <a:prstGeom prst="rect">
            <a:avLst/>
          </a:prstGeom>
          <a:noFill/>
        </p:spPr>
        <p:txBody>
          <a:bodyPr wrap="square" rtlCol="0">
            <a:spAutoFit/>
          </a:bodyPr>
          <a:lstStyle/>
          <a:p>
            <a:r>
              <a:rPr lang="en-CA" sz="4000" dirty="0" smtClean="0"/>
              <a:t>As usual, I felt guilty about having fantasized about that and I felt lousy for a few minutes. I lay there as if I’d been shot. (213)</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1844824"/>
            <a:ext cx="7920880" cy="2800767"/>
          </a:xfrm>
          <a:prstGeom prst="rect">
            <a:avLst/>
          </a:prstGeom>
          <a:noFill/>
        </p:spPr>
        <p:txBody>
          <a:bodyPr wrap="square" rtlCol="0">
            <a:spAutoFit/>
          </a:bodyPr>
          <a:lstStyle/>
          <a:p>
            <a:r>
              <a:rPr lang="en-CA" sz="4400" dirty="0" smtClean="0"/>
              <a:t>After Alphonse noticed that I was beautiful, it seemed as if everybody else in the world noticed too. (214)</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1268760"/>
            <a:ext cx="7920880" cy="4154984"/>
          </a:xfrm>
          <a:prstGeom prst="rect">
            <a:avLst/>
          </a:prstGeom>
          <a:noFill/>
        </p:spPr>
        <p:txBody>
          <a:bodyPr wrap="square" rtlCol="0">
            <a:spAutoFit/>
          </a:bodyPr>
          <a:lstStyle/>
          <a:p>
            <a:r>
              <a:rPr lang="en-CA" sz="4400" dirty="0" smtClean="0"/>
              <a:t>I knew Alphonse was a pimp and that sooner or later I was going to have to turn a trick. For some reason it seemed like growing wisdom teeth. (215)</a:t>
            </a:r>
            <a:endParaRPr lang="en-CA" sz="4400" dirty="0"/>
          </a:p>
        </p:txBody>
      </p:sp>
      <p:sp>
        <p:nvSpPr>
          <p:cNvPr id="3" name="Rectangle 2"/>
          <p:cNvSpPr/>
          <p:nvPr/>
        </p:nvSpPr>
        <p:spPr>
          <a:xfrm>
            <a:off x="899592" y="5517232"/>
            <a:ext cx="6968574" cy="830997"/>
          </a:xfrm>
          <a:prstGeom prst="rect">
            <a:avLst/>
          </a:prstGeom>
        </p:spPr>
        <p:txBody>
          <a:bodyPr wrap="none">
            <a:spAutoFit/>
          </a:bodyPr>
          <a:lstStyle/>
          <a:p>
            <a:pPr algn="ctr"/>
            <a:r>
              <a:rPr lang="en-US" sz="4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Childhood - Adulthood</a:t>
            </a:r>
            <a:endParaRPr lang="en-US" sz="4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836712"/>
            <a:ext cx="7920880" cy="4401205"/>
          </a:xfrm>
          <a:prstGeom prst="rect">
            <a:avLst/>
          </a:prstGeom>
          <a:noFill/>
        </p:spPr>
        <p:txBody>
          <a:bodyPr wrap="square" rtlCol="0">
            <a:spAutoFit/>
          </a:bodyPr>
          <a:lstStyle/>
          <a:p>
            <a:r>
              <a:rPr lang="en-CA" sz="4000" dirty="0" smtClean="0"/>
              <a:t>Eventually everyone would fall one by one like stars dropping out of the sky...But during those first few days of delinquency – there’s nothing that ever tastes sweet like that – most everyone still dazzled in my eyes. (216-7)</a:t>
            </a:r>
            <a:endParaRPr lang="en-CA" sz="40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1340768"/>
            <a:ext cx="7992888" cy="3477875"/>
          </a:xfrm>
          <a:prstGeom prst="rect">
            <a:avLst/>
          </a:prstGeom>
          <a:noFill/>
        </p:spPr>
        <p:txBody>
          <a:bodyPr wrap="square" rtlCol="0">
            <a:spAutoFit/>
          </a:bodyPr>
          <a:lstStyle/>
          <a:p>
            <a:r>
              <a:rPr lang="en-CA" sz="4400" dirty="0" smtClean="0"/>
              <a:t>I’d noticed that Alphonse made it a point not to touch me in public. He would never do something like hold my hand. (218)</a:t>
            </a:r>
            <a:endParaRPr lang="en-CA" sz="4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836712"/>
            <a:ext cx="7920880" cy="5262979"/>
          </a:xfrm>
          <a:prstGeom prst="rect">
            <a:avLst/>
          </a:prstGeom>
          <a:noFill/>
        </p:spPr>
        <p:txBody>
          <a:bodyPr wrap="square" rtlCol="0">
            <a:spAutoFit/>
          </a:bodyPr>
          <a:lstStyle/>
          <a:p>
            <a:r>
              <a:rPr lang="en-CA" sz="4800" dirty="0" smtClean="0"/>
              <a:t>There were no doves with their heads bitten off or chain saws in the car, so I guessed it was safe to get in. Suddenly I wanted to see what the consequences would be.( 219)</a:t>
            </a:r>
            <a:endParaRPr lang="en-CA" sz="48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2132856"/>
            <a:ext cx="7920880" cy="2123658"/>
          </a:xfrm>
          <a:prstGeom prst="rect">
            <a:avLst/>
          </a:prstGeom>
          <a:noFill/>
        </p:spPr>
        <p:txBody>
          <a:bodyPr wrap="square" rtlCol="0">
            <a:spAutoFit/>
          </a:bodyPr>
          <a:lstStyle/>
          <a:p>
            <a:r>
              <a:rPr lang="en-CA" sz="4400" dirty="0" smtClean="0"/>
              <a:t>It all seemed out of my hands somehow. It had to be done and money was money. (220)</a:t>
            </a:r>
            <a:endParaRPr lang="en-CA" sz="4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836712"/>
            <a:ext cx="7848872" cy="4154984"/>
          </a:xfrm>
          <a:prstGeom prst="rect">
            <a:avLst/>
          </a:prstGeom>
          <a:noFill/>
        </p:spPr>
        <p:txBody>
          <a:bodyPr wrap="square" rtlCol="0">
            <a:spAutoFit/>
          </a:bodyPr>
          <a:lstStyle/>
          <a:p>
            <a:r>
              <a:rPr lang="en-CA" sz="4400" dirty="0" smtClean="0"/>
              <a:t>[The social workers] often got my file mixed up and thought that  I had gone to juvenile detention for being a prostitute, All I had done was date a pimp. (202)</a:t>
            </a:r>
            <a:endParaRPr lang="en-CA" sz="4400" dirty="0"/>
          </a:p>
        </p:txBody>
      </p:sp>
      <p:sp>
        <p:nvSpPr>
          <p:cNvPr id="3" name="Rectangle 2"/>
          <p:cNvSpPr/>
          <p:nvPr/>
        </p:nvSpPr>
        <p:spPr>
          <a:xfrm>
            <a:off x="1331640" y="5157192"/>
            <a:ext cx="6754541"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Unwanted Children</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908720"/>
            <a:ext cx="7920880" cy="4832092"/>
          </a:xfrm>
          <a:prstGeom prst="rect">
            <a:avLst/>
          </a:prstGeom>
          <a:noFill/>
        </p:spPr>
        <p:txBody>
          <a:bodyPr wrap="square" rtlCol="0">
            <a:spAutoFit/>
          </a:bodyPr>
          <a:lstStyle/>
          <a:p>
            <a:r>
              <a:rPr lang="en-CA" sz="4400" dirty="0" smtClean="0"/>
              <a:t>When I got back to my apartment building with the white bricks I stood there a bit, just looking at it. Nothing had changed. The universe looked exactly the same. (221)</a:t>
            </a:r>
            <a:endParaRPr lang="en-CA" sz="4400" dirty="0"/>
          </a:p>
        </p:txBody>
      </p:sp>
      <p:sp>
        <p:nvSpPr>
          <p:cNvPr id="3" name="Rectangle 2"/>
          <p:cNvSpPr/>
          <p:nvPr/>
        </p:nvSpPr>
        <p:spPr>
          <a:xfrm>
            <a:off x="2628166" y="5157192"/>
            <a:ext cx="3576620"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Pinocchio</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1556792"/>
            <a:ext cx="7920880" cy="3416320"/>
          </a:xfrm>
          <a:prstGeom prst="rect">
            <a:avLst/>
          </a:prstGeom>
          <a:noFill/>
        </p:spPr>
        <p:txBody>
          <a:bodyPr wrap="square" rtlCol="0">
            <a:spAutoFit/>
          </a:bodyPr>
          <a:lstStyle/>
          <a:p>
            <a:r>
              <a:rPr lang="en-CA" sz="5400" dirty="0" smtClean="0"/>
              <a:t>So what if a hand came out from under the bed a grabbed me? That would be nothing. (222)</a:t>
            </a:r>
            <a:endParaRPr lang="en-CA" sz="5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908720"/>
            <a:ext cx="7920880" cy="4524315"/>
          </a:xfrm>
          <a:prstGeom prst="rect">
            <a:avLst/>
          </a:prstGeom>
          <a:noFill/>
        </p:spPr>
        <p:txBody>
          <a:bodyPr wrap="square" rtlCol="0">
            <a:spAutoFit/>
          </a:bodyPr>
          <a:lstStyle/>
          <a:p>
            <a:r>
              <a:rPr lang="en-CA" sz="4800" dirty="0" smtClean="0"/>
              <a:t>I often lied about my age to people. When I said my real age, they would laugh and tell me to get lost and go play soccer in the park. (224)</a:t>
            </a:r>
            <a:endParaRPr lang="en-CA" sz="48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764704"/>
            <a:ext cx="7920880" cy="5262979"/>
          </a:xfrm>
          <a:prstGeom prst="rect">
            <a:avLst/>
          </a:prstGeom>
          <a:noFill/>
        </p:spPr>
        <p:txBody>
          <a:bodyPr wrap="square" rtlCol="0">
            <a:spAutoFit/>
          </a:bodyPr>
          <a:lstStyle/>
          <a:p>
            <a:r>
              <a:rPr lang="en-CA" sz="4800" dirty="0" smtClean="0"/>
              <a:t>Sadness fit me like blue jeans. Sadness fit me like a hangman’s noose. It crawled on me like an electric blanket and it was hard to resist it’s warmth. (225)</a:t>
            </a:r>
            <a:endParaRPr lang="en-CA" sz="4800" dirty="0"/>
          </a:p>
        </p:txBody>
      </p:sp>
      <p:sp>
        <p:nvSpPr>
          <p:cNvPr id="3" name="Rectangle 2"/>
          <p:cNvSpPr/>
          <p:nvPr/>
        </p:nvSpPr>
        <p:spPr>
          <a:xfrm rot="19235784">
            <a:off x="1099169" y="1890067"/>
            <a:ext cx="6902852" cy="2646878"/>
          </a:xfrm>
          <a:prstGeom prst="rect">
            <a:avLst/>
          </a:prstGeom>
          <a:noFill/>
        </p:spPr>
        <p:txBody>
          <a:bodyPr wrap="none" lIns="91440" tIns="45720" rIns="91440" bIns="45720">
            <a:spAutoFit/>
          </a:bodyPr>
          <a:lstStyle/>
          <a:p>
            <a:pPr algn="ctr"/>
            <a:r>
              <a:rPr lang="en-US" sz="16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Simile</a:t>
            </a:r>
            <a:endParaRPr lang="en-US" sz="16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908720"/>
            <a:ext cx="7920880" cy="4154984"/>
          </a:xfrm>
          <a:prstGeom prst="rect">
            <a:avLst/>
          </a:prstGeom>
          <a:noFill/>
        </p:spPr>
        <p:txBody>
          <a:bodyPr wrap="square" rtlCol="0">
            <a:spAutoFit/>
          </a:bodyPr>
          <a:lstStyle/>
          <a:p>
            <a:r>
              <a:rPr lang="en-CA" sz="4400" dirty="0" smtClean="0"/>
              <a:t>I didn’t know what to make of [Jules] doing drugs again. I wished I didn’t know at all. I was so confused by things that nothing quite seemed real at that moment. (226)</a:t>
            </a:r>
            <a:endParaRPr lang="en-CA" sz="44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2420888"/>
            <a:ext cx="7992888" cy="1323439"/>
          </a:xfrm>
          <a:prstGeom prst="rect">
            <a:avLst/>
          </a:prstGeom>
          <a:noFill/>
        </p:spPr>
        <p:txBody>
          <a:bodyPr wrap="square" rtlCol="0">
            <a:spAutoFit/>
          </a:bodyPr>
          <a:lstStyle/>
          <a:p>
            <a:r>
              <a:rPr lang="en-CA" sz="4000" dirty="0" smtClean="0"/>
              <a:t>I didn’t even feel like a prostitute. (227)</a:t>
            </a:r>
            <a:endParaRPr lang="en-CA" sz="40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749808"/>
            <a:ext cx="9144000" cy="6108192"/>
          </a:xfrm>
          <a:prstGeom prst="rect">
            <a:avLst/>
          </a:prstGeom>
          <a:noFill/>
          <a:ln w="9525">
            <a:noFill/>
            <a:miter lim="800000"/>
            <a:headEnd/>
            <a:tailEnd/>
          </a:ln>
        </p:spPr>
      </p:pic>
      <p:sp>
        <p:nvSpPr>
          <p:cNvPr id="4" name="Rectangle 3"/>
          <p:cNvSpPr/>
          <p:nvPr/>
        </p:nvSpPr>
        <p:spPr>
          <a:xfrm>
            <a:off x="0" y="0"/>
            <a:ext cx="9144000" cy="2585323"/>
          </a:xfrm>
          <a:prstGeom prst="rect">
            <a:avLst/>
          </a:prstGeom>
          <a:noFill/>
        </p:spPr>
        <p:txBody>
          <a:bodyPr wrap="squar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 felt like the Wicked Witch of the East lying under Dorothy’s house.” </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1484784"/>
            <a:ext cx="7920880" cy="3477875"/>
          </a:xfrm>
          <a:prstGeom prst="rect">
            <a:avLst/>
          </a:prstGeom>
          <a:noFill/>
        </p:spPr>
        <p:txBody>
          <a:bodyPr wrap="square" rtlCol="0">
            <a:spAutoFit/>
          </a:bodyPr>
          <a:lstStyle/>
          <a:p>
            <a:r>
              <a:rPr lang="en-CA" sz="4400" dirty="0" smtClean="0"/>
              <a:t>I gave Alphonse all the money I made. Since I would have been scared to death to do it without him, I figured he deserved the money. (228)</a:t>
            </a:r>
            <a:endParaRPr lang="en-CA" sz="44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1556792"/>
            <a:ext cx="7920880" cy="3416320"/>
          </a:xfrm>
          <a:prstGeom prst="rect">
            <a:avLst/>
          </a:prstGeom>
          <a:noFill/>
        </p:spPr>
        <p:txBody>
          <a:bodyPr wrap="square" rtlCol="0">
            <a:spAutoFit/>
          </a:bodyPr>
          <a:lstStyle/>
          <a:p>
            <a:r>
              <a:rPr lang="en-CA" sz="5400" dirty="0" smtClean="0"/>
              <a:t>It seemed ridiculous that I couldn’t get into a club after all the shit I was doing. (229)</a:t>
            </a:r>
            <a:endParaRPr lang="en-CA" sz="5400" dirty="0"/>
          </a:p>
        </p:txBody>
      </p:sp>
      <p:sp>
        <p:nvSpPr>
          <p:cNvPr id="3" name="Rectangle 2"/>
          <p:cNvSpPr/>
          <p:nvPr/>
        </p:nvSpPr>
        <p:spPr>
          <a:xfrm>
            <a:off x="611560" y="5085184"/>
            <a:ext cx="7821372"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Childhood - Adulthood</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348880"/>
            <a:ext cx="7920880" cy="1323439"/>
          </a:xfrm>
          <a:prstGeom prst="rect">
            <a:avLst/>
          </a:prstGeom>
          <a:noFill/>
        </p:spPr>
        <p:txBody>
          <a:bodyPr wrap="square" rtlCol="0">
            <a:spAutoFit/>
          </a:bodyPr>
          <a:lstStyle/>
          <a:p>
            <a:r>
              <a:rPr lang="en-CA" sz="4000" dirty="0" smtClean="0"/>
              <a:t>“Your little period of grace isn’t going to last forever.” (230)</a:t>
            </a:r>
            <a:endParaRPr lang="en-CA" sz="4000" dirty="0"/>
          </a:p>
        </p:txBody>
      </p:sp>
      <p:sp>
        <p:nvSpPr>
          <p:cNvPr id="3" name="Rectangle 2"/>
          <p:cNvSpPr/>
          <p:nvPr/>
        </p:nvSpPr>
        <p:spPr>
          <a:xfrm>
            <a:off x="2627784" y="4365104"/>
            <a:ext cx="3576620"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Pinocchio</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908720"/>
            <a:ext cx="7776864" cy="4832092"/>
          </a:xfrm>
          <a:prstGeom prst="rect">
            <a:avLst/>
          </a:prstGeom>
          <a:noFill/>
        </p:spPr>
        <p:txBody>
          <a:bodyPr wrap="square" rtlCol="0">
            <a:spAutoFit/>
          </a:bodyPr>
          <a:lstStyle/>
          <a:p>
            <a:r>
              <a:rPr lang="en-CA" sz="4400" dirty="0" smtClean="0"/>
              <a:t>After I was in detention, my regular high school didn’t want me back. I was considered a system kid...That was just their policy and had nothing to do with me, (202)</a:t>
            </a:r>
            <a:endParaRPr lang="en-CA" sz="44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3635896" y="-1"/>
            <a:ext cx="5508104" cy="6893183"/>
          </a:xfrm>
          <a:prstGeom prst="rect">
            <a:avLst/>
          </a:prstGeom>
          <a:noFill/>
          <a:ln w="9525">
            <a:noFill/>
            <a:miter lim="800000"/>
            <a:headEnd/>
            <a:tailEnd/>
          </a:ln>
        </p:spPr>
      </p:pic>
      <p:sp>
        <p:nvSpPr>
          <p:cNvPr id="4" name="Rectangle 3"/>
          <p:cNvSpPr/>
          <p:nvPr/>
        </p:nvSpPr>
        <p:spPr>
          <a:xfrm>
            <a:off x="323528" y="5085184"/>
            <a:ext cx="8477001" cy="1323439"/>
          </a:xfrm>
          <a:prstGeom prst="rect">
            <a:avLst/>
          </a:prstGeom>
          <a:noFill/>
        </p:spPr>
        <p:txBody>
          <a:bodyPr wrap="none" lIns="91440" tIns="45720" rIns="91440" bIns="45720">
            <a:spAutoFit/>
          </a:bodyPr>
          <a:lstStyle/>
          <a:p>
            <a:pPr algn="ctr"/>
            <a:r>
              <a:rPr lang="en-US" sz="8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Charles Manson</a:t>
            </a:r>
            <a:endParaRPr lang="en-US" sz="8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1916832"/>
            <a:ext cx="8280920" cy="3046988"/>
          </a:xfrm>
          <a:prstGeom prst="rect">
            <a:avLst/>
          </a:prstGeom>
          <a:noFill/>
        </p:spPr>
        <p:txBody>
          <a:bodyPr wrap="square" rtlCol="0">
            <a:spAutoFit/>
          </a:bodyPr>
          <a:lstStyle/>
          <a:p>
            <a:r>
              <a:rPr lang="en-CA" sz="4800" dirty="0" smtClean="0"/>
              <a:t>I had never been singled out at school or anywhere else for any kind of achievement. I was happy. (231)</a:t>
            </a:r>
            <a:endParaRPr lang="en-CA" sz="48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0" y="0"/>
            <a:ext cx="4067944" cy="6842611"/>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620688"/>
            <a:ext cx="7920880" cy="5509200"/>
          </a:xfrm>
          <a:prstGeom prst="rect">
            <a:avLst/>
          </a:prstGeom>
          <a:noFill/>
        </p:spPr>
        <p:txBody>
          <a:bodyPr wrap="square" rtlCol="0">
            <a:spAutoFit/>
          </a:bodyPr>
          <a:lstStyle/>
          <a:p>
            <a:r>
              <a:rPr lang="en-CA" sz="4400" dirty="0" smtClean="0"/>
              <a:t>It was unusual to hear someone talk about their parents like that. Most of the kids I hung around with only mentioned their parents when they were telling anecdotes about mean or crazy things that they had done. (234)</a:t>
            </a:r>
            <a:endParaRPr lang="en-CA" sz="44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9155784" cy="685800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1772816"/>
            <a:ext cx="7920880" cy="2123658"/>
          </a:xfrm>
          <a:prstGeom prst="rect">
            <a:avLst/>
          </a:prstGeom>
          <a:noFill/>
        </p:spPr>
        <p:txBody>
          <a:bodyPr wrap="square" rtlCol="0">
            <a:spAutoFit/>
          </a:bodyPr>
          <a:lstStyle/>
          <a:p>
            <a:r>
              <a:rPr lang="en-CA" sz="4400" dirty="0" smtClean="0"/>
              <a:t>I wished there was an easy way to get out of ever seeing Alphonse again. (239)</a:t>
            </a:r>
            <a:endParaRPr lang="en-CA" sz="44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1124744"/>
            <a:ext cx="7992888" cy="369332"/>
          </a:xfrm>
          <a:prstGeom prst="rect">
            <a:avLst/>
          </a:prstGeom>
          <a:noFill/>
        </p:spPr>
        <p:txBody>
          <a:bodyPr wrap="square" rtlCol="0">
            <a:spAutoFit/>
          </a:bodyPr>
          <a:lstStyle/>
          <a:p>
            <a:endParaRPr lang="en-CA"/>
          </a:p>
        </p:txBody>
      </p:sp>
      <p:sp>
        <p:nvSpPr>
          <p:cNvPr id="3" name="TextBox 2"/>
          <p:cNvSpPr txBox="1"/>
          <p:nvPr/>
        </p:nvSpPr>
        <p:spPr>
          <a:xfrm>
            <a:off x="683568" y="2996952"/>
            <a:ext cx="7920880" cy="1200329"/>
          </a:xfrm>
          <a:prstGeom prst="rect">
            <a:avLst/>
          </a:prstGeom>
          <a:noFill/>
        </p:spPr>
        <p:txBody>
          <a:bodyPr wrap="square" rtlCol="0">
            <a:spAutoFit/>
          </a:bodyPr>
          <a:lstStyle/>
          <a:p>
            <a:r>
              <a:rPr lang="en-CA" sz="3600" dirty="0" smtClean="0"/>
              <a:t>What could Jules do for me now? (240)</a:t>
            </a:r>
            <a:endParaRPr lang="en-CA" sz="36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404664"/>
            <a:ext cx="7560840" cy="4832092"/>
          </a:xfrm>
          <a:prstGeom prst="rect">
            <a:avLst/>
          </a:prstGeom>
          <a:noFill/>
        </p:spPr>
        <p:txBody>
          <a:bodyPr wrap="square" rtlCol="0">
            <a:spAutoFit/>
          </a:bodyPr>
          <a:lstStyle/>
          <a:p>
            <a:r>
              <a:rPr lang="en-CA" sz="4400" dirty="0" smtClean="0"/>
              <a:t>When two people are thinking the same thing, it sends a charge through your whole body. My veins were telephone lines with people laughing and screaming through them. (242)</a:t>
            </a:r>
            <a:endParaRPr lang="en-CA" sz="4400" dirty="0"/>
          </a:p>
        </p:txBody>
      </p:sp>
      <p:sp>
        <p:nvSpPr>
          <p:cNvPr id="3" name="Rectangle 2"/>
          <p:cNvSpPr/>
          <p:nvPr/>
        </p:nvSpPr>
        <p:spPr>
          <a:xfrm>
            <a:off x="2699792" y="5445224"/>
            <a:ext cx="3506666"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Metaphor</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548680"/>
            <a:ext cx="7920880" cy="5509200"/>
          </a:xfrm>
          <a:prstGeom prst="rect">
            <a:avLst/>
          </a:prstGeom>
          <a:noFill/>
        </p:spPr>
        <p:txBody>
          <a:bodyPr wrap="square" rtlCol="0">
            <a:spAutoFit/>
          </a:bodyPr>
          <a:lstStyle/>
          <a:p>
            <a:r>
              <a:rPr lang="en-CA" sz="4400" dirty="0" smtClean="0"/>
              <a:t>The one single advantage of having a negligent parent was that you got to hang out and do what you wanted when you wanted. There was a very small period of glory when all the other children are jealous of you. (243)</a:t>
            </a:r>
            <a:endParaRPr lang="en-CA" sz="44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1772816"/>
            <a:ext cx="8280920" cy="3046988"/>
          </a:xfrm>
          <a:prstGeom prst="rect">
            <a:avLst/>
          </a:prstGeom>
          <a:noFill/>
        </p:spPr>
        <p:txBody>
          <a:bodyPr wrap="square" rtlCol="0">
            <a:spAutoFit/>
          </a:bodyPr>
          <a:lstStyle/>
          <a:p>
            <a:r>
              <a:rPr lang="en-CA" sz="4800" dirty="0" smtClean="0"/>
              <a:t>All teenagers start leading double lives anyhow; mine was just a little more extreme. (245)</a:t>
            </a:r>
            <a:endParaRPr lang="en-CA" sz="48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2852936"/>
            <a:ext cx="7920880" cy="769441"/>
          </a:xfrm>
          <a:prstGeom prst="rect">
            <a:avLst/>
          </a:prstGeom>
          <a:noFill/>
        </p:spPr>
        <p:txBody>
          <a:bodyPr wrap="square" rtlCol="0">
            <a:spAutoFit/>
          </a:bodyPr>
          <a:lstStyle/>
          <a:p>
            <a:pPr algn="ctr"/>
            <a:r>
              <a:rPr lang="en-CA" sz="4400" dirty="0" smtClean="0"/>
              <a:t>Funny! Pages 202-203</a:t>
            </a:r>
            <a:endParaRPr lang="en-CA" sz="44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764704"/>
            <a:ext cx="8280920" cy="4524315"/>
          </a:xfrm>
          <a:prstGeom prst="rect">
            <a:avLst/>
          </a:prstGeom>
          <a:noFill/>
        </p:spPr>
        <p:txBody>
          <a:bodyPr wrap="square" rtlCol="0">
            <a:spAutoFit/>
          </a:bodyPr>
          <a:lstStyle/>
          <a:p>
            <a:r>
              <a:rPr lang="en-CA" sz="4800" dirty="0" smtClean="0"/>
              <a:t>In stead of saving me, [Jules] had rejected me. If ha hadn’t sent me to a center for rejected children, I wouldn’t have become such good friends with Alphonse. (247)</a:t>
            </a:r>
            <a:endParaRPr lang="en-CA" sz="48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908720"/>
            <a:ext cx="8280920" cy="4832092"/>
          </a:xfrm>
          <a:prstGeom prst="rect">
            <a:avLst/>
          </a:prstGeom>
          <a:noFill/>
        </p:spPr>
        <p:txBody>
          <a:bodyPr wrap="square" rtlCol="0">
            <a:spAutoFit/>
          </a:bodyPr>
          <a:lstStyle/>
          <a:p>
            <a:r>
              <a:rPr lang="en-CA" sz="4400" dirty="0" smtClean="0"/>
              <a:t>My dad advised me against having a boyfriend. .. He said that when your are in love with someone, you want to follow them to the bathroom. He said love just makes you pathetic. (250)</a:t>
            </a:r>
            <a:endParaRPr lang="en-CA" sz="4400"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584" y="836712"/>
            <a:ext cx="7848872" cy="4832092"/>
          </a:xfrm>
          <a:prstGeom prst="rect">
            <a:avLst/>
          </a:prstGeom>
          <a:noFill/>
        </p:spPr>
        <p:txBody>
          <a:bodyPr wrap="square" rtlCol="0">
            <a:spAutoFit/>
          </a:bodyPr>
          <a:lstStyle/>
          <a:p>
            <a:r>
              <a:rPr lang="en-CA" sz="4400" dirty="0" smtClean="0"/>
              <a:t>Children make the best prostitutes because they ‘re the most perfunctory about the whole encounter. The whole act is like a dare, like kissing a frog or something. (253)</a:t>
            </a:r>
            <a:endParaRPr lang="en-CA" sz="44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2420888"/>
            <a:ext cx="8280920" cy="2123658"/>
          </a:xfrm>
          <a:prstGeom prst="rect">
            <a:avLst/>
          </a:prstGeom>
          <a:noFill/>
        </p:spPr>
        <p:txBody>
          <a:bodyPr wrap="square" rtlCol="0">
            <a:spAutoFit/>
          </a:bodyPr>
          <a:lstStyle/>
          <a:p>
            <a:r>
              <a:rPr lang="en-CA" sz="4400" dirty="0" smtClean="0"/>
              <a:t>Alphonse was probably the only person in the world who was afraid of Jules. (254)</a:t>
            </a:r>
            <a:endParaRPr lang="en-CA" sz="4400"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1700808"/>
            <a:ext cx="8280920" cy="3477875"/>
          </a:xfrm>
          <a:prstGeom prst="rect">
            <a:avLst/>
          </a:prstGeom>
          <a:noFill/>
        </p:spPr>
        <p:txBody>
          <a:bodyPr wrap="square" rtlCol="0">
            <a:spAutoFit/>
          </a:bodyPr>
          <a:lstStyle/>
          <a:p>
            <a:r>
              <a:rPr lang="en-CA" sz="4400" dirty="0" smtClean="0"/>
              <a:t>Alphonse always gave me the coolest gifts… The girls at my school were always jealous of it… his gifts were way cooler than Xavier’s. (256)</a:t>
            </a:r>
            <a:endParaRPr lang="en-CA" sz="44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1052736"/>
            <a:ext cx="8280920" cy="3046988"/>
          </a:xfrm>
          <a:prstGeom prst="rect">
            <a:avLst/>
          </a:prstGeom>
          <a:noFill/>
        </p:spPr>
        <p:txBody>
          <a:bodyPr wrap="square" rtlCol="0">
            <a:spAutoFit/>
          </a:bodyPr>
          <a:lstStyle/>
          <a:p>
            <a:r>
              <a:rPr lang="en-CA" sz="4800" dirty="0" smtClean="0"/>
              <a:t>Alphonse seemed to want to believe anything in the world other than the fact that I had a boyfriend. (258)</a:t>
            </a:r>
            <a:endParaRPr lang="en-CA" sz="48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3068960"/>
            <a:ext cx="8064896" cy="646331"/>
          </a:xfrm>
          <a:prstGeom prst="rect">
            <a:avLst/>
          </a:prstGeom>
          <a:noFill/>
        </p:spPr>
        <p:txBody>
          <a:bodyPr wrap="square" rtlCol="0">
            <a:spAutoFit/>
          </a:bodyPr>
          <a:lstStyle/>
          <a:p>
            <a:r>
              <a:rPr lang="en-CA" sz="3600" dirty="0" smtClean="0"/>
              <a:t>Funny conversation pages 258-259</a:t>
            </a:r>
            <a:endParaRPr lang="en-CA" sz="3600"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1988840"/>
            <a:ext cx="8208912" cy="2800767"/>
          </a:xfrm>
          <a:prstGeom prst="rect">
            <a:avLst/>
          </a:prstGeom>
          <a:noFill/>
        </p:spPr>
        <p:txBody>
          <a:bodyPr wrap="square" rtlCol="0">
            <a:spAutoFit/>
          </a:bodyPr>
          <a:lstStyle/>
          <a:p>
            <a:r>
              <a:rPr lang="en-CA" sz="4400" dirty="0" smtClean="0"/>
              <a:t>I assumed that it was somehow impossible for either of them to occupy the same space at the same time. (260)</a:t>
            </a:r>
            <a:endParaRPr lang="en-CA" sz="440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1124744"/>
            <a:ext cx="8280920" cy="4524315"/>
          </a:xfrm>
          <a:prstGeom prst="rect">
            <a:avLst/>
          </a:prstGeom>
          <a:noFill/>
        </p:spPr>
        <p:txBody>
          <a:bodyPr wrap="square" rtlCol="0">
            <a:spAutoFit/>
          </a:bodyPr>
          <a:lstStyle/>
          <a:p>
            <a:r>
              <a:rPr lang="en-CA" sz="4800" dirty="0" smtClean="0"/>
              <a:t>Zoë had been working on her fucked-up image a lot during the past year… She was the most popular girl in our circle of juvenile delinquents. (265-6)</a:t>
            </a:r>
            <a:endParaRPr lang="en-CA" sz="4800"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redriverpak.files.wordpress.com/2011/09/led-zeppelin-1024x768.jpg"/>
          <p:cNvPicPr>
            <a:picLocks noChangeAspect="1" noChangeArrowheads="1"/>
          </p:cNvPicPr>
          <p:nvPr/>
        </p:nvPicPr>
        <p:blipFill>
          <a:blip r:embed="rId2" cstate="print"/>
          <a:srcRect/>
          <a:stretch>
            <a:fillRect/>
          </a:stretch>
        </p:blipFill>
        <p:spPr bwMode="auto">
          <a:xfrm>
            <a:off x="0" y="0"/>
            <a:ext cx="9144000" cy="6855004"/>
          </a:xfrm>
          <a:prstGeom prst="rect">
            <a:avLst/>
          </a:prstGeom>
          <a:noFill/>
        </p:spPr>
      </p:pic>
      <p:sp>
        <p:nvSpPr>
          <p:cNvPr id="3" name="Rectangle 2"/>
          <p:cNvSpPr/>
          <p:nvPr/>
        </p:nvSpPr>
        <p:spPr>
          <a:xfrm>
            <a:off x="467544" y="548680"/>
            <a:ext cx="8136904" cy="4154984"/>
          </a:xfrm>
          <a:prstGeom prst="rect">
            <a:avLst/>
          </a:prstGeom>
          <a:noFill/>
        </p:spPr>
        <p:txBody>
          <a:bodyPr wrap="square" lIns="91440" tIns="45720" rIns="91440" bIns="45720">
            <a:spAutoFit/>
          </a:bodyPr>
          <a:lstStyle/>
          <a:p>
            <a:pPr algn="ctr"/>
            <a:r>
              <a:rPr lang="en-US" sz="6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“He’d start singing a Led Zeppelin song while we were making out.”</a:t>
            </a:r>
            <a:endParaRPr lang="en-US" sz="6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980728"/>
            <a:ext cx="7920880" cy="4401205"/>
          </a:xfrm>
          <a:prstGeom prst="rect">
            <a:avLst/>
          </a:prstGeom>
          <a:noFill/>
        </p:spPr>
        <p:txBody>
          <a:bodyPr wrap="square" rtlCol="0">
            <a:spAutoFit/>
          </a:bodyPr>
          <a:lstStyle/>
          <a:p>
            <a:r>
              <a:rPr lang="en-CA" sz="4000" dirty="0" smtClean="0"/>
              <a:t>The system kids at </a:t>
            </a:r>
            <a:r>
              <a:rPr lang="en-CA" sz="4000" dirty="0" err="1" smtClean="0"/>
              <a:t>Bobo</a:t>
            </a:r>
            <a:r>
              <a:rPr lang="en-CA" sz="4000" dirty="0" smtClean="0"/>
              <a:t> Academy were proud of being messed up. There was a hierarchy there and they were somehow at the top...Being manic depressive seemed to be regarded as romantic. (204)</a:t>
            </a:r>
            <a:endParaRPr lang="en-CA" sz="40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1340768"/>
            <a:ext cx="8280920" cy="369332"/>
          </a:xfrm>
          <a:prstGeom prst="rect">
            <a:avLst/>
          </a:prstGeom>
          <a:noFill/>
        </p:spPr>
        <p:txBody>
          <a:bodyPr wrap="square" rtlCol="0">
            <a:spAutoFit/>
          </a:bodyPr>
          <a:lstStyle/>
          <a:p>
            <a:endParaRPr lang="en-CA"/>
          </a:p>
        </p:txBody>
      </p:sp>
      <p:sp>
        <p:nvSpPr>
          <p:cNvPr id="4" name="TextBox 3"/>
          <p:cNvSpPr txBox="1"/>
          <p:nvPr/>
        </p:nvSpPr>
        <p:spPr>
          <a:xfrm>
            <a:off x="611560" y="1484784"/>
            <a:ext cx="8136904" cy="3416320"/>
          </a:xfrm>
          <a:prstGeom prst="rect">
            <a:avLst/>
          </a:prstGeom>
          <a:noFill/>
        </p:spPr>
        <p:txBody>
          <a:bodyPr wrap="square" rtlCol="0">
            <a:spAutoFit/>
          </a:bodyPr>
          <a:lstStyle/>
          <a:p>
            <a:r>
              <a:rPr lang="en-CA" sz="5400" dirty="0" smtClean="0"/>
              <a:t>Unfortunately, [Alphonse] was the most dependable person in my life. (273)</a:t>
            </a:r>
            <a:endParaRPr lang="en-CA" sz="5400"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2276872"/>
            <a:ext cx="8280920" cy="2123658"/>
          </a:xfrm>
          <a:prstGeom prst="rect">
            <a:avLst/>
          </a:prstGeom>
          <a:noFill/>
        </p:spPr>
        <p:txBody>
          <a:bodyPr wrap="square" rtlCol="0">
            <a:spAutoFit/>
          </a:bodyPr>
          <a:lstStyle/>
          <a:p>
            <a:r>
              <a:rPr lang="en-CA" sz="4400" dirty="0" smtClean="0"/>
              <a:t>I felt extinguished, as though I was a fairy and a child stopped believing in me. (275)</a:t>
            </a:r>
            <a:endParaRPr lang="en-CA" sz="4400" dirty="0"/>
          </a:p>
        </p:txBody>
      </p:sp>
      <p:pic>
        <p:nvPicPr>
          <p:cNvPr id="3" name="Picture 2" descr="http://images.wikia.com/kingdomhearts/images/7/7c/Tinkerbell.png"/>
          <p:cNvPicPr>
            <a:picLocks noChangeAspect="1" noChangeArrowheads="1"/>
          </p:cNvPicPr>
          <p:nvPr/>
        </p:nvPicPr>
        <p:blipFill>
          <a:blip r:embed="rId2" cstate="print"/>
          <a:srcRect/>
          <a:stretch>
            <a:fillRect/>
          </a:stretch>
        </p:blipFill>
        <p:spPr bwMode="auto">
          <a:xfrm>
            <a:off x="2123728" y="0"/>
            <a:ext cx="4652516" cy="675441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1+#ppt_w/2"/>
                                          </p:val>
                                        </p:tav>
                                        <p:tav tm="100000">
                                          <p:val>
                                            <p:strVal val="#ppt_x"/>
                                          </p:val>
                                        </p:tav>
                                      </p:tavLst>
                                    </p:anim>
                                    <p:anim calcmode="lin" valueType="num">
                                      <p:cBhvr additive="base">
                                        <p:cTn id="8" dur="2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836712"/>
            <a:ext cx="8280920" cy="4832092"/>
          </a:xfrm>
          <a:prstGeom prst="rect">
            <a:avLst/>
          </a:prstGeom>
          <a:noFill/>
        </p:spPr>
        <p:txBody>
          <a:bodyPr wrap="square" rtlCol="0">
            <a:spAutoFit/>
          </a:bodyPr>
          <a:lstStyle/>
          <a:p>
            <a:r>
              <a:rPr lang="en-CA" sz="4400" dirty="0" smtClean="0"/>
              <a:t>Sometimes you would feel the staff putting their hand on you in the middle of the night, making sure that you were real and not a pile of clothes masquerading as a human. (278)</a:t>
            </a:r>
            <a:endParaRPr lang="en-CA" sz="4400"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2780928"/>
            <a:ext cx="8280920" cy="1200329"/>
          </a:xfrm>
          <a:prstGeom prst="rect">
            <a:avLst/>
          </a:prstGeom>
          <a:noFill/>
        </p:spPr>
        <p:txBody>
          <a:bodyPr wrap="square" rtlCol="0">
            <a:spAutoFit/>
          </a:bodyPr>
          <a:lstStyle/>
          <a:p>
            <a:r>
              <a:rPr lang="en-CA" sz="3600" dirty="0" smtClean="0"/>
              <a:t>The part of me that had been with Alphonse was fake. (279)</a:t>
            </a:r>
            <a:endParaRPr lang="en-CA" sz="36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1052736"/>
            <a:ext cx="8280920" cy="4524315"/>
          </a:xfrm>
          <a:prstGeom prst="rect">
            <a:avLst/>
          </a:prstGeom>
          <a:noFill/>
        </p:spPr>
        <p:txBody>
          <a:bodyPr wrap="square" rtlCol="0">
            <a:spAutoFit/>
          </a:bodyPr>
          <a:lstStyle/>
          <a:p>
            <a:r>
              <a:rPr lang="en-CA" sz="4800" dirty="0" smtClean="0"/>
              <a:t>I didn’t like how she was looking at me. The way she looked at me made me feel naked. I felt as if I was stripping at detention all over again. (282)</a:t>
            </a:r>
            <a:endParaRPr lang="en-CA" sz="4800"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836712"/>
            <a:ext cx="8208912" cy="5016758"/>
          </a:xfrm>
          <a:prstGeom prst="rect">
            <a:avLst/>
          </a:prstGeom>
          <a:noFill/>
        </p:spPr>
        <p:txBody>
          <a:bodyPr wrap="square" rtlCol="0">
            <a:spAutoFit/>
          </a:bodyPr>
          <a:lstStyle/>
          <a:p>
            <a:r>
              <a:rPr lang="en-CA" sz="4000" dirty="0" smtClean="0"/>
              <a:t>Some guardian angles did a terrible job. They were given work in the poor neighborhoods where none of the others wanted to go. Every delinquent kid had one of these miserable angels that made sure that they made the worst of every situation…</a:t>
            </a:r>
            <a:endParaRPr lang="en-CA" sz="4000"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584" y="908720"/>
            <a:ext cx="7920880" cy="4154984"/>
          </a:xfrm>
          <a:prstGeom prst="rect">
            <a:avLst/>
          </a:prstGeom>
          <a:noFill/>
        </p:spPr>
        <p:txBody>
          <a:bodyPr wrap="square" rtlCol="0">
            <a:spAutoFit/>
          </a:bodyPr>
          <a:lstStyle/>
          <a:p>
            <a:r>
              <a:rPr lang="en-CA" sz="4400" dirty="0" smtClean="0"/>
              <a:t>I had never felt my angel jump so quickly to work as when she heard the word “heroin.” I guess she’d been waiting a while for someone to say it. (285)</a:t>
            </a:r>
            <a:endParaRPr lang="en-CA" sz="4400"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188640"/>
            <a:ext cx="8156400" cy="1862048"/>
          </a:xfrm>
          <a:prstGeom prst="rect">
            <a:avLst/>
          </a:prstGeom>
          <a:noFill/>
        </p:spPr>
        <p:txBody>
          <a:bodyPr wrap="none" lIns="91440" tIns="45720" rIns="91440" bIns="45720">
            <a:spAutoFit/>
          </a:bodyPr>
          <a:lstStyle/>
          <a:p>
            <a:pPr algn="ctr"/>
            <a:r>
              <a:rPr lang="en-US" sz="115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Thank You!</a:t>
            </a:r>
            <a:endParaRPr lang="en-US" sz="115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67586" name="Picture 2" descr="http://officialpsds.com/images/thumbs/cute-ninja-psd62514.png"/>
          <p:cNvPicPr>
            <a:picLocks noChangeAspect="1" noChangeArrowheads="1"/>
          </p:cNvPicPr>
          <p:nvPr/>
        </p:nvPicPr>
        <p:blipFill>
          <a:blip r:embed="rId2" cstate="print"/>
          <a:srcRect/>
          <a:stretch>
            <a:fillRect/>
          </a:stretch>
        </p:blipFill>
        <p:spPr bwMode="auto">
          <a:xfrm>
            <a:off x="2771800" y="2132856"/>
            <a:ext cx="3810000" cy="3171825"/>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3068960"/>
            <a:ext cx="7920880" cy="707886"/>
          </a:xfrm>
          <a:prstGeom prst="rect">
            <a:avLst/>
          </a:prstGeom>
          <a:noFill/>
        </p:spPr>
        <p:txBody>
          <a:bodyPr wrap="square" rtlCol="0">
            <a:spAutoFit/>
          </a:bodyPr>
          <a:lstStyle/>
          <a:p>
            <a:pPr algn="ctr"/>
            <a:r>
              <a:rPr lang="en-CA" sz="4000" dirty="0" smtClean="0"/>
              <a:t>More Funniness! Page 204</a:t>
            </a:r>
            <a:endParaRPr lang="en-CA" sz="4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1772816"/>
            <a:ext cx="7920880" cy="2800767"/>
          </a:xfrm>
          <a:prstGeom prst="rect">
            <a:avLst/>
          </a:prstGeom>
          <a:noFill/>
        </p:spPr>
        <p:txBody>
          <a:bodyPr wrap="square" rtlCol="0">
            <a:spAutoFit/>
          </a:bodyPr>
          <a:lstStyle/>
          <a:p>
            <a:r>
              <a:rPr lang="en-CA" sz="4400" dirty="0" smtClean="0"/>
              <a:t>I didn’t know how I felt about [Alphonse], but I did know that I wanted him to like me. (206)</a:t>
            </a:r>
            <a:endParaRPr lang="en-CA" sz="4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908720"/>
            <a:ext cx="7920880" cy="4524315"/>
          </a:xfrm>
          <a:prstGeom prst="rect">
            <a:avLst/>
          </a:prstGeom>
          <a:noFill/>
        </p:spPr>
        <p:txBody>
          <a:bodyPr wrap="square" rtlCol="0">
            <a:spAutoFit/>
          </a:bodyPr>
          <a:lstStyle/>
          <a:p>
            <a:r>
              <a:rPr lang="en-CA" sz="4800" dirty="0" smtClean="0"/>
              <a:t>“You belong to me,” Alphonse had whispered...I knew what all the hubbub about commitment was. I wanted desperately to belong to someone. (207)</a:t>
            </a:r>
            <a:endParaRPr lang="en-CA" sz="48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0"/>
            <a:ext cx="5542221" cy="6858000"/>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undry">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482</TotalTime>
  <Words>1464</Words>
  <Application>Microsoft Office PowerPoint</Application>
  <PresentationFormat>On-screen Show (4:3)</PresentationFormat>
  <Paragraphs>66</Paragraphs>
  <Slides>57</Slides>
  <Notes>0</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Foundry</vt:lpstr>
      <vt:lpstr>Playing Grown-Up</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Playing Grown-Up</dc:title>
  <dc:creator>Ted Wilson</dc:creator>
  <cp:lastModifiedBy>LMAC</cp:lastModifiedBy>
  <cp:revision>48</cp:revision>
  <dcterms:created xsi:type="dcterms:W3CDTF">2012-01-08T23:03:20Z</dcterms:created>
  <dcterms:modified xsi:type="dcterms:W3CDTF">2012-01-17T16:47:46Z</dcterms:modified>
</cp:coreProperties>
</file>